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4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dirty="0">
                <a:solidFill>
                  <a:srgbClr val="FFFFFF"/>
                </a:solidFill>
              </a:rPr>
              <a:t>창 1:1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685800" y="771525"/>
            <a:ext cx="7772400" cy="36004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buNone/>
            </a:pPr>
            <a:r>
              <a:rPr lang="en-US" sz="2200" b="1" dirty="0">
                <a:solidFill>
                  <a:srgbClr val="FFFFFF"/>
                </a:solidFill>
              </a:rPr>
              <a:t>창 1:1 태초에 하나님이 천지를 창조하시니라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0" y="4371975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/>
                </a:solidFill>
              </a:rPr>
              <a:t>창 1장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72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572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82296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6868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4572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4572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2296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6868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4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dirty="0">
                <a:solidFill>
                  <a:srgbClr val="FFFFFF"/>
                </a:solidFill>
              </a:rPr>
              <a:t>창 1:2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685800" y="771525"/>
            <a:ext cx="7772400" cy="36004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buNone/>
            </a:pPr>
            <a:r>
              <a:rPr lang="en-US" sz="2200" b="1" dirty="0">
                <a:solidFill>
                  <a:srgbClr val="FFFFFF"/>
                </a:solidFill>
              </a:rPr>
              <a:t>창 1:2 땅이 혼돈하고 공허하며 흑암이 깊음 위에 있고 하나님의 영은 수면 위에 운행하시니라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0" y="4371975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/>
                </a:solidFill>
              </a:rPr>
              <a:t>창 1장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72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572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82296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6868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4572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4572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2296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6868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4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dirty="0">
                <a:solidFill>
                  <a:srgbClr val="FFFFFF"/>
                </a:solidFill>
              </a:rPr>
              <a:t>창 1:3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685800" y="771525"/>
            <a:ext cx="7772400" cy="36004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buNone/>
            </a:pPr>
            <a:r>
              <a:rPr lang="en-US" sz="2200" b="1" dirty="0">
                <a:solidFill>
                  <a:srgbClr val="FFFFFF"/>
                </a:solidFill>
              </a:rPr>
              <a:t>창 1:3 하나님이 이르시되 빛이 있으라 하시니 빛이 있었고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0" y="4371975"/>
            <a:ext cx="91440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FFFFFF"/>
                </a:solidFill>
              </a:rPr>
              <a:t>창 1장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72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572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8229600" y="6858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686800" y="685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4572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4572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229600" y="4572000"/>
            <a:ext cx="45720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686800" y="4114800"/>
            <a:ext cx="0" cy="45720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2025-08-23T14:02:42Z</dcterms:created>
  <dcterms:modified xsi:type="dcterms:W3CDTF">2025-08-23T14:02:42Z</dcterms:modified>
</cp:coreProperties>
</file>